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70" r:id="rId2"/>
    <p:sldId id="257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DE8E10-017D-4D82-8CF5-11286A58AC80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74C53A-6F95-416D-A86B-59EEEE9159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67C7-E5FD-4928-B285-034F959978B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D83B-40A2-4FF6-944F-437B32229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67C7-E5FD-4928-B285-034F959978B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D83B-40A2-4FF6-944F-437B32229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67C7-E5FD-4928-B285-034F959978B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D83B-40A2-4FF6-944F-437B32229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67C7-E5FD-4928-B285-034F959978B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D83B-40A2-4FF6-944F-437B32229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67C7-E5FD-4928-B285-034F959978B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D83B-40A2-4FF6-944F-437B32229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67C7-E5FD-4928-B285-034F959978B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D83B-40A2-4FF6-944F-437B32229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67C7-E5FD-4928-B285-034F959978B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D83B-40A2-4FF6-944F-437B32229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67C7-E5FD-4928-B285-034F959978B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D83B-40A2-4FF6-944F-437B32229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67C7-E5FD-4928-B285-034F959978B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D83B-40A2-4FF6-944F-437B32229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67C7-E5FD-4928-B285-034F959978B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D83B-40A2-4FF6-944F-437B32229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67C7-E5FD-4928-B285-034F959978B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D83B-40A2-4FF6-944F-437B32229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767C7-E5FD-4928-B285-034F959978B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8D83B-40A2-4FF6-944F-437B32229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04801"/>
            <a:ext cx="84582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2800" b="1" dirty="0" smtClean="0">
                <a:solidFill>
                  <a:schemeClr val="accent6">
                    <a:lumMod val="50000"/>
                  </a:schemeClr>
                </a:solidFill>
              </a:rPr>
              <a:t>बी. कॉम. भाग २</a:t>
            </a:r>
            <a:endParaRPr lang="en-US" sz="28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mr-IN" sz="4800" b="1" dirty="0" smtClean="0">
                <a:solidFill>
                  <a:schemeClr val="accent6">
                    <a:lumMod val="50000"/>
                  </a:schemeClr>
                </a:solidFill>
              </a:rPr>
              <a:t>विषय : उद्योजकतेची मूलतत्त्वे</a:t>
            </a:r>
            <a:endParaRPr lang="en-US" sz="5400" b="1" dirty="0" smtClean="0"/>
          </a:p>
          <a:p>
            <a:pPr algn="ctr"/>
            <a:endParaRPr lang="en-US" sz="1600" b="1" dirty="0"/>
          </a:p>
          <a:p>
            <a:pPr algn="ctr"/>
            <a:endParaRPr lang="mr-IN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en-US" sz="2800" b="1" dirty="0" smtClean="0">
              <a:solidFill>
                <a:srgbClr val="7030A0"/>
              </a:solidFill>
            </a:endParaRPr>
          </a:p>
          <a:p>
            <a:pPr algn="ctr"/>
            <a:endParaRPr lang="en-US" sz="2800" b="1" dirty="0" smtClean="0">
              <a:solidFill>
                <a:srgbClr val="7030A0"/>
              </a:solidFill>
            </a:endParaRPr>
          </a:p>
          <a:p>
            <a:pPr algn="ctr"/>
            <a:endParaRPr lang="en-US" sz="2800" b="1" dirty="0">
              <a:solidFill>
                <a:srgbClr val="7030A0"/>
              </a:solidFill>
            </a:endParaRPr>
          </a:p>
          <a:p>
            <a:pPr algn="ctr"/>
            <a:endParaRPr lang="en-US" sz="2400" dirty="0" smtClean="0"/>
          </a:p>
          <a:p>
            <a:pPr algn="ctr"/>
            <a:endParaRPr lang="mr-IN" sz="2400" dirty="0"/>
          </a:p>
          <a:p>
            <a:pPr algn="ctr"/>
            <a:endParaRPr lang="mr-IN" sz="2800" b="1" dirty="0" smtClean="0"/>
          </a:p>
          <a:p>
            <a:pPr algn="ctr"/>
            <a:r>
              <a:rPr lang="mr-IN" sz="2800" b="1" dirty="0" smtClean="0"/>
              <a:t>प्रा</a:t>
            </a:r>
            <a:r>
              <a:rPr lang="mr-IN" sz="2800" b="1" dirty="0"/>
              <a:t>.</a:t>
            </a:r>
            <a:r>
              <a:rPr lang="en-US" sz="2800" b="1" dirty="0"/>
              <a:t> </a:t>
            </a:r>
            <a:r>
              <a:rPr lang="mr-IN" sz="2800" b="1" dirty="0"/>
              <a:t>डॉ. </a:t>
            </a:r>
            <a:r>
              <a:rPr lang="mr-IN" sz="2800" b="1" dirty="0" smtClean="0"/>
              <a:t>शोभा अरुण पौडमल</a:t>
            </a:r>
            <a:endParaRPr lang="mr-IN" sz="2800" b="1" dirty="0"/>
          </a:p>
          <a:p>
            <a:r>
              <a:rPr lang="mr-IN" sz="2800" dirty="0"/>
              <a:t>		</a:t>
            </a:r>
            <a:r>
              <a:rPr lang="en-US" sz="2800" dirty="0" smtClean="0"/>
              <a:t>		</a:t>
            </a:r>
            <a:r>
              <a:rPr lang="en-US" sz="2000" dirty="0" smtClean="0"/>
              <a:t>M. Com.(Adv. Accountancy), </a:t>
            </a:r>
          </a:p>
          <a:p>
            <a:r>
              <a:rPr lang="en-US" sz="2000" dirty="0" smtClean="0"/>
              <a:t>				M. Com. (Adv. Statistics), </a:t>
            </a:r>
          </a:p>
          <a:p>
            <a:r>
              <a:rPr lang="en-US" sz="2000" dirty="0" smtClean="0"/>
              <a:t>				</a:t>
            </a:r>
            <a:r>
              <a:rPr lang="en-US" sz="2000" dirty="0" err="1" smtClean="0"/>
              <a:t>Ph.D</a:t>
            </a:r>
            <a:r>
              <a:rPr lang="en-US" sz="2000" dirty="0" smtClean="0"/>
              <a:t>, G. D. C. &amp; A., M. B. A.</a:t>
            </a:r>
            <a:endParaRPr lang="mr-IN" sz="2800" dirty="0"/>
          </a:p>
          <a:p>
            <a:pPr algn="ctr"/>
            <a:endParaRPr lang="mr-IN" sz="2400" dirty="0" smtClean="0"/>
          </a:p>
          <a:p>
            <a:pPr algn="ctr"/>
            <a:endParaRPr lang="mr-IN" sz="600" dirty="0"/>
          </a:p>
          <a:p>
            <a:pPr algn="ctr"/>
            <a:r>
              <a:rPr lang="en-US" dirty="0" smtClean="0"/>
              <a:t>NIGHT COLLEGE OF ARTS AND COMMERCE, ICHALKARANJI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3810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</a:pPr>
            <a:endParaRPr lang="en-US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hivaji01" pitchFamily="2" charset="0"/>
            </a:endParaRPr>
          </a:p>
          <a:p>
            <a:pPr algn="ctr">
              <a:spcBef>
                <a:spcPct val="0"/>
              </a:spcBef>
            </a:pPr>
            <a:r>
              <a:rPr lang="mr-IN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प्रकरण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mr-IN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क्रमांक-१</a:t>
            </a:r>
            <a:endParaRPr lang="en-US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hivaji01" pitchFamily="2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8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 pitchFamily="2" charset="0"/>
              </a:rPr>
              <a:t>maihlaa</a:t>
            </a:r>
            <a:r>
              <a:rPr lang="en-US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 pitchFamily="2" charset="0"/>
              </a:rPr>
              <a:t> ]</a:t>
            </a:r>
            <a:r>
              <a:rPr lang="en-US" sz="8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 pitchFamily="2" charset="0"/>
              </a:rPr>
              <a:t>Vaojak</a:t>
            </a:r>
            <a:r>
              <a:rPr lang="en-US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 pitchFamily="2" charset="0"/>
              </a:rPr>
              <a:t> </a:t>
            </a: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2" pitchFamily="2" charset="0"/>
              </a:rPr>
              <a:t/>
            </a:r>
            <a:b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2" pitchFamily="2" charset="0"/>
              </a:rPr>
            </a:br>
            <a:r>
              <a:rPr lang="en-US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( Women Entrepreneurs)</a:t>
            </a:r>
            <a:endParaRPr kumimoji="0" lang="en-US" sz="3600" b="1" i="0" u="none" strike="noStrike" kern="1200" cap="none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/>
              <a:uLnTx/>
              <a:uFillTx/>
              <a:latin typeface="Shivaji01" pitchFamily="2" charset="0"/>
              <a:ea typeface="+mj-ea"/>
              <a:cs typeface="+mj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971800" y="2819400"/>
            <a:ext cx="4038600" cy="914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8000" b="1" i="0" u="none" strike="noStrike" kern="1200" cap="none" spc="0" normalizeH="0" baseline="0" noProof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Shivaji01" pitchFamily="2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 err="1" smtClean="0">
                <a:solidFill>
                  <a:srgbClr val="002060"/>
                </a:solidFill>
                <a:latin typeface="Shivaji01" pitchFamily="2" charset="0"/>
              </a:rPr>
              <a:t>maihlaa</a:t>
            </a:r>
            <a:r>
              <a:rPr lang="en-US" sz="6000" b="1" dirty="0" smtClean="0">
                <a:solidFill>
                  <a:srgbClr val="002060"/>
                </a:solidFill>
                <a:latin typeface="Shivaji01" pitchFamily="2" charset="0"/>
              </a:rPr>
              <a:t> ]</a:t>
            </a:r>
            <a:r>
              <a:rPr lang="en-US" sz="6000" b="1" dirty="0" err="1" smtClean="0">
                <a:solidFill>
                  <a:srgbClr val="002060"/>
                </a:solidFill>
                <a:latin typeface="Shivaji01" pitchFamily="2" charset="0"/>
              </a:rPr>
              <a:t>VaojakaMcaa</a:t>
            </a:r>
            <a:r>
              <a:rPr lang="en-US" sz="6000" b="1" dirty="0" smtClean="0">
                <a:solidFill>
                  <a:srgbClr val="002060"/>
                </a:solidFill>
                <a:latin typeface="Shivaji01" pitchFamily="2" charset="0"/>
              </a:rPr>
              <a:t> </a:t>
            </a:r>
            <a:r>
              <a:rPr lang="en-US" sz="6000" b="1" dirty="0" err="1" smtClean="0">
                <a:solidFill>
                  <a:srgbClr val="002060"/>
                </a:solidFill>
                <a:latin typeface="Shivaji01" pitchFamily="2" charset="0"/>
              </a:rPr>
              <a:t>ivakasa</a:t>
            </a:r>
            <a:r>
              <a:rPr lang="en-US" sz="6000" b="1" dirty="0" smtClean="0">
                <a:solidFill>
                  <a:srgbClr val="002060"/>
                </a:solidFill>
                <a:latin typeface="Shivaji01" pitchFamily="2" charset="0"/>
              </a:rPr>
              <a:t> : ]</a:t>
            </a:r>
            <a:r>
              <a:rPr lang="en-US" sz="6000" b="1" dirty="0" err="1" smtClean="0">
                <a:solidFill>
                  <a:srgbClr val="002060"/>
                </a:solidFill>
                <a:latin typeface="Shivaji01" pitchFamily="2" charset="0"/>
              </a:rPr>
              <a:t>payayaaojanaa</a:t>
            </a:r>
            <a:r>
              <a:rPr lang="en-US" b="1" dirty="0" smtClean="0">
                <a:solidFill>
                  <a:srgbClr val="002060"/>
                </a:solidFill>
                <a:latin typeface="Shivaji01" pitchFamily="2" charset="0"/>
              </a:rPr>
              <a:t/>
            </a:r>
            <a:br>
              <a:rPr lang="en-US" b="1" dirty="0" smtClean="0">
                <a:solidFill>
                  <a:srgbClr val="002060"/>
                </a:solidFill>
                <a:latin typeface="Shivaji01" pitchFamily="2" charset="0"/>
              </a:rPr>
            </a:br>
            <a:r>
              <a:rPr lang="en-US" sz="2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 Remedies for Women Entrepreneurship Development)</a:t>
            </a:r>
            <a:endParaRPr lang="en-US" b="1" dirty="0">
              <a:solidFill>
                <a:srgbClr val="002060"/>
              </a:solidFill>
              <a:latin typeface="Shivaji0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002060"/>
                </a:solidFill>
                <a:latin typeface="Shivaji01" pitchFamily="2" charset="0"/>
              </a:rPr>
              <a:t>saamaaijak</a:t>
            </a:r>
            <a:r>
              <a:rPr lang="en-US" dirty="0" smtClean="0">
                <a:solidFill>
                  <a:srgbClr val="00206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hivaji01" pitchFamily="2" charset="0"/>
              </a:rPr>
              <a:t>p`baaoQana</a:t>
            </a:r>
            <a:r>
              <a:rPr lang="en-US" dirty="0" smtClean="0">
                <a:solidFill>
                  <a:srgbClr val="002060"/>
                </a:solidFill>
                <a:latin typeface="Shivaji01" pitchFamily="2" charset="0"/>
              </a:rPr>
              <a:t> </a:t>
            </a: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002060"/>
                </a:solidFill>
                <a:latin typeface="Shivaji01" pitchFamily="2" charset="0"/>
              </a:rPr>
              <a:t>pu$YaaMcao</a:t>
            </a:r>
            <a:r>
              <a:rPr lang="en-US" dirty="0" smtClean="0">
                <a:solidFill>
                  <a:srgbClr val="00206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hivaji01" pitchFamily="2" charset="0"/>
              </a:rPr>
              <a:t>sahkaya</a:t>
            </a:r>
            <a:r>
              <a:rPr lang="en-US" dirty="0" smtClean="0">
                <a:solidFill>
                  <a:srgbClr val="002060"/>
                </a:solidFill>
                <a:latin typeface="Shivaji01" pitchFamily="2" charset="0"/>
              </a:rPr>
              <a:t>- </a:t>
            </a:r>
            <a:r>
              <a:rPr lang="en-US" dirty="0" err="1" smtClean="0">
                <a:solidFill>
                  <a:srgbClr val="002060"/>
                </a:solidFill>
                <a:latin typeface="Shivaji01" pitchFamily="2" charset="0"/>
              </a:rPr>
              <a:t>va</a:t>
            </a:r>
            <a:r>
              <a:rPr lang="en-US" dirty="0" smtClean="0">
                <a:solidFill>
                  <a:srgbClr val="00206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hivaji01" pitchFamily="2" charset="0"/>
              </a:rPr>
              <a:t>p`ao%saahna</a:t>
            </a:r>
            <a:endParaRPr lang="en-US" dirty="0" smtClean="0">
              <a:solidFill>
                <a:srgbClr val="002060"/>
              </a:solidFill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002060"/>
                </a:solidFill>
                <a:latin typeface="Shivaji01" pitchFamily="2" charset="0"/>
              </a:rPr>
              <a:t>jabaabada</a:t>
            </a:r>
            <a:r>
              <a:rPr lang="en-US" dirty="0" smtClean="0">
                <a:solidFill>
                  <a:srgbClr val="002060"/>
                </a:solidFill>
                <a:latin typeface="Shivaji01"/>
              </a:rPr>
              <a:t>¹yaaMcaI </a:t>
            </a:r>
            <a:r>
              <a:rPr lang="en-US" dirty="0" err="1" smtClean="0">
                <a:solidFill>
                  <a:srgbClr val="002060"/>
                </a:solidFill>
                <a:latin typeface="Shivaji01"/>
              </a:rPr>
              <a:t>forvaaTNaI</a:t>
            </a:r>
            <a:endParaRPr lang="en-US" dirty="0" smtClean="0">
              <a:solidFill>
                <a:srgbClr val="002060"/>
              </a:solidFill>
              <a:latin typeface="Shivaji01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002060"/>
                </a:solidFill>
                <a:latin typeface="Shivaji01" pitchFamily="2" charset="0"/>
              </a:rPr>
              <a:t>maalama</a:t>
            </a:r>
            <a:r>
              <a:rPr lang="en-US" dirty="0" smtClean="0">
                <a:solidFill>
                  <a:srgbClr val="002060"/>
                </a:solidFill>
                <a:latin typeface="Shivaji01" pitchFamily="2" charset="0"/>
              </a:rPr>
              <a:t>&lt;</a:t>
            </a:r>
            <a:r>
              <a:rPr lang="en-US" dirty="0" err="1" smtClean="0">
                <a:solidFill>
                  <a:srgbClr val="002060"/>
                </a:solidFill>
                <a:latin typeface="Shivaji01" pitchFamily="2" charset="0"/>
              </a:rPr>
              <a:t>aobaabat</a:t>
            </a:r>
            <a:r>
              <a:rPr lang="en-US" dirty="0" smtClean="0">
                <a:solidFill>
                  <a:srgbClr val="00206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hivaji01" pitchFamily="2" charset="0"/>
              </a:rPr>
              <a:t>samaana</a:t>
            </a:r>
            <a:r>
              <a:rPr lang="en-US" dirty="0" smtClean="0">
                <a:solidFill>
                  <a:srgbClr val="00206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hivaji01" pitchFamily="2" charset="0"/>
              </a:rPr>
              <a:t>h@kacyaa</a:t>
            </a:r>
            <a:r>
              <a:rPr lang="en-US" dirty="0" smtClean="0">
                <a:solidFill>
                  <a:srgbClr val="00206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hivaji01" pitchFamily="2" charset="0"/>
              </a:rPr>
              <a:t>naaoMdI</a:t>
            </a:r>
            <a:endParaRPr lang="en-US" dirty="0" smtClean="0">
              <a:solidFill>
                <a:srgbClr val="002060"/>
              </a:solidFill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002060"/>
                </a:solidFill>
                <a:latin typeface="Shivaji01" pitchFamily="2" charset="0"/>
              </a:rPr>
              <a:t>samaajaatfo</a:t>
            </a:r>
            <a:r>
              <a:rPr lang="en-US" dirty="0" smtClean="0">
                <a:solidFill>
                  <a:srgbClr val="002060"/>
                </a:solidFill>
                <a:latin typeface="Shivaji01" pitchFamily="2" charset="0"/>
              </a:rPr>
              <a:t>- </a:t>
            </a:r>
            <a:r>
              <a:rPr lang="en-US" dirty="0" err="1" smtClean="0">
                <a:solidFill>
                  <a:srgbClr val="002060"/>
                </a:solidFill>
                <a:latin typeface="Shivaji01" pitchFamily="2" charset="0"/>
              </a:rPr>
              <a:t>p`ao%saahna</a:t>
            </a:r>
            <a:endParaRPr lang="en-US" dirty="0" smtClean="0">
              <a:solidFill>
                <a:srgbClr val="002060"/>
              </a:solidFill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002060"/>
                </a:solidFill>
                <a:latin typeface="Shivaji01" pitchFamily="2" charset="0"/>
              </a:rPr>
              <a:t>vyavasqaapkIya</a:t>
            </a:r>
            <a:r>
              <a:rPr lang="en-US" dirty="0" smtClean="0">
                <a:solidFill>
                  <a:srgbClr val="00206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hivaji01" pitchFamily="2" charset="0"/>
              </a:rPr>
              <a:t>kaOSalyaacao</a:t>
            </a:r>
            <a:r>
              <a:rPr lang="en-US" dirty="0" smtClean="0">
                <a:solidFill>
                  <a:srgbClr val="00206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hivaji01" pitchFamily="2" charset="0"/>
              </a:rPr>
              <a:t>p`iSaxaNa</a:t>
            </a:r>
            <a:endParaRPr lang="en-US" dirty="0" smtClean="0">
              <a:solidFill>
                <a:srgbClr val="002060"/>
              </a:solidFill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002060"/>
                </a:solidFill>
                <a:latin typeface="Shivaji01" pitchFamily="2" charset="0"/>
              </a:rPr>
              <a:t>maihlaaMsaazI</a:t>
            </a:r>
            <a:r>
              <a:rPr lang="en-US" dirty="0" smtClean="0">
                <a:solidFill>
                  <a:srgbClr val="00206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hivaji01" pitchFamily="2" charset="0"/>
              </a:rPr>
              <a:t>ek</a:t>
            </a:r>
            <a:r>
              <a:rPr lang="en-US" dirty="0" smtClean="0">
                <a:solidFill>
                  <a:srgbClr val="00206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hivaji01" pitchFamily="2" charset="0"/>
              </a:rPr>
              <a:t>iKDkI</a:t>
            </a:r>
            <a:r>
              <a:rPr lang="en-US" dirty="0" smtClean="0">
                <a:solidFill>
                  <a:srgbClr val="00206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hivaji01" pitchFamily="2" charset="0"/>
              </a:rPr>
              <a:t>yaaojanaa</a:t>
            </a:r>
            <a:endParaRPr lang="en-US" dirty="0" smtClean="0">
              <a:solidFill>
                <a:srgbClr val="002060"/>
              </a:solidFill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002060"/>
                </a:solidFill>
                <a:latin typeface="Shivaji01" pitchFamily="2" charset="0"/>
              </a:rPr>
              <a:t>maihlaa</a:t>
            </a:r>
            <a:r>
              <a:rPr lang="en-US" dirty="0" smtClean="0">
                <a:solidFill>
                  <a:srgbClr val="00206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hivaji01" pitchFamily="2" charset="0"/>
              </a:rPr>
              <a:t>ivakasaacao</a:t>
            </a:r>
            <a:r>
              <a:rPr lang="en-US" dirty="0" smtClean="0">
                <a:solidFill>
                  <a:srgbClr val="00206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hivaji01" pitchFamily="2" charset="0"/>
              </a:rPr>
              <a:t>kaya-k`ma</a:t>
            </a:r>
            <a:endParaRPr lang="en-US" dirty="0" smtClean="0">
              <a:solidFill>
                <a:srgbClr val="002060"/>
              </a:solidFill>
              <a:latin typeface="Shivaji01" pitchFamily="2" charset="0"/>
            </a:endParaRPr>
          </a:p>
          <a:p>
            <a:pPr marL="514350" indent="-514350">
              <a:buNone/>
            </a:pPr>
            <a:endParaRPr lang="en-US" dirty="0">
              <a:solidFill>
                <a:srgbClr val="00B050"/>
              </a:solidFill>
              <a:latin typeface="Shivaji01" pitchFamily="2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Thank 					You</a:t>
            </a:r>
            <a:endParaRPr lang="en-US" sz="166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2" pitchFamily="2" charset="0"/>
              </a:rPr>
              <a:t>P`aastaivak</a:t>
            </a:r>
            <a:endParaRPr lang="en-US" sz="9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hivaji02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>
                <a:latin typeface="Shivaji01" pitchFamily="2" charset="0"/>
              </a:rPr>
              <a:t>AaQauinak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samaajavyavasqaomaQyao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maihlaaMcaI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BaUimaka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gaitmaana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JaalyaamauLo</a:t>
            </a:r>
            <a:r>
              <a:rPr lang="en-US" dirty="0" smtClean="0">
                <a:latin typeface="Shivaji01" pitchFamily="2" charset="0"/>
              </a:rPr>
              <a:t> ‘</a:t>
            </a:r>
            <a:r>
              <a:rPr lang="en-US" dirty="0" err="1" smtClean="0">
                <a:latin typeface="Shivaji01" pitchFamily="2" charset="0"/>
              </a:rPr>
              <a:t>maihlaa</a:t>
            </a:r>
            <a:r>
              <a:rPr lang="en-US" dirty="0" smtClean="0">
                <a:latin typeface="Shivaji01" pitchFamily="2" charset="0"/>
              </a:rPr>
              <a:t> ]</a:t>
            </a:r>
            <a:r>
              <a:rPr lang="en-US" dirty="0" err="1" smtClean="0">
                <a:latin typeface="Shivaji01" pitchFamily="2" charset="0"/>
              </a:rPr>
              <a:t>Vaojak</a:t>
            </a:r>
            <a:r>
              <a:rPr lang="en-US" dirty="0" smtClean="0">
                <a:latin typeface="Shivaji01" pitchFamily="2" charset="0"/>
              </a:rPr>
              <a:t>’ </a:t>
            </a:r>
            <a:r>
              <a:rPr lang="en-US" dirty="0" err="1" smtClean="0">
                <a:latin typeface="Shivaji01" pitchFamily="2" charset="0"/>
              </a:rPr>
              <a:t>hI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saMklpnaa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puZo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AalaI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Aaho.vyavasaayaacyaa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vaogavaogaLyaa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xao~aMmaQyao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maihlaaMcaI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saM#yaa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vaaZlaI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AsaUna</a:t>
            </a:r>
            <a:r>
              <a:rPr lang="en-US" dirty="0" smtClean="0">
                <a:latin typeface="Shivaji01" pitchFamily="2" charset="0"/>
              </a:rPr>
              <a:t> %</a:t>
            </a:r>
            <a:r>
              <a:rPr lang="en-US" dirty="0" err="1" smtClean="0">
                <a:latin typeface="Shivaji01" pitchFamily="2" charset="0"/>
              </a:rPr>
              <a:t>yaaMcaa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svatM</a:t>
            </a:r>
            <a:r>
              <a:rPr lang="en-US" dirty="0" smtClean="0">
                <a:latin typeface="Shivaji01" pitchFamily="2" charset="0"/>
              </a:rPr>
              <a:t>~ </a:t>
            </a:r>
            <a:r>
              <a:rPr lang="en-US" dirty="0" err="1" smtClean="0">
                <a:latin typeface="Shivaji01" pitchFamily="2" charset="0"/>
              </a:rPr>
              <a:t>AByaasa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krNyaacaI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AavaSyakta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vaogavaogaLyaa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vyaasapIzaMva$na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maaMDNyaat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yao</a:t>
            </a:r>
            <a:r>
              <a:rPr lang="en-US" dirty="0" smtClean="0">
                <a:latin typeface="Shivaji01" pitchFamily="2" charset="0"/>
              </a:rPr>
              <a:t>} </a:t>
            </a:r>
            <a:r>
              <a:rPr lang="en-US" dirty="0" err="1" smtClean="0">
                <a:latin typeface="Shivaji01" pitchFamily="2" charset="0"/>
              </a:rPr>
              <a:t>laagalaI.jaagaitk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stravar</a:t>
            </a:r>
            <a:r>
              <a:rPr lang="en-US" dirty="0" smtClean="0">
                <a:latin typeface="Shivaji01" pitchFamily="2" charset="0"/>
              </a:rPr>
              <a:t> 1980 </a:t>
            </a:r>
            <a:r>
              <a:rPr lang="en-US" dirty="0" err="1" smtClean="0">
                <a:latin typeface="Shivaji01" pitchFamily="2" charset="0"/>
              </a:rPr>
              <a:t>maQyao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smtClean="0">
                <a:latin typeface="Shivaji01" pitchFamily="2" charset="0"/>
              </a:rPr>
              <a:t>kaopnahoga</a:t>
            </a:r>
            <a:r>
              <a:rPr lang="en-US" dirty="0" smtClean="0">
                <a:latin typeface="Shivaji01"/>
              </a:rPr>
              <a:t>³Donmaak-´ </a:t>
            </a:r>
            <a:r>
              <a:rPr lang="en-US" dirty="0" err="1" smtClean="0">
                <a:latin typeface="Shivaji01"/>
              </a:rPr>
              <a:t>yaoqao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saMyau@t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raYT</a:t>
            </a:r>
            <a:r>
              <a:rPr lang="en-US" dirty="0" smtClean="0">
                <a:latin typeface="Shivaji01"/>
              </a:rPr>
              <a:t>/</a:t>
            </a:r>
            <a:r>
              <a:rPr lang="en-US" dirty="0" err="1" smtClean="0">
                <a:latin typeface="Shivaji01"/>
              </a:rPr>
              <a:t>saMGaatfo</a:t>
            </a:r>
            <a:r>
              <a:rPr lang="en-US" dirty="0" smtClean="0">
                <a:latin typeface="Shivaji01"/>
              </a:rPr>
              <a:t>- ‘</a:t>
            </a:r>
            <a:r>
              <a:rPr lang="en-US" dirty="0" err="1" smtClean="0">
                <a:latin typeface="Shivaji01"/>
              </a:rPr>
              <a:t>maihlaaMsaazI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saMyau@t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raYT</a:t>
            </a:r>
            <a:r>
              <a:rPr lang="en-US" dirty="0" smtClean="0">
                <a:latin typeface="Shivaji01"/>
              </a:rPr>
              <a:t>/</a:t>
            </a:r>
            <a:r>
              <a:rPr lang="en-US" dirty="0" err="1" smtClean="0">
                <a:latin typeface="Shivaji01"/>
              </a:rPr>
              <a:t>acao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dSak</a:t>
            </a:r>
            <a:r>
              <a:rPr lang="en-US" dirty="0" smtClean="0">
                <a:latin typeface="Shivaji01"/>
              </a:rPr>
              <a:t>’ </a:t>
            </a:r>
            <a:r>
              <a:rPr lang="en-US" dirty="0" err="1" smtClean="0">
                <a:latin typeface="Shivaji01"/>
              </a:rPr>
              <a:t>yaavar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jaagaitk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pirYad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GaoNyaat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AalaI</a:t>
            </a:r>
            <a:r>
              <a:rPr lang="en-US" i="1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haotI.%yaamaQyao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maihlaaMcyaa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svayaMraojagaaracyaa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saMQaI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va</a:t>
            </a:r>
            <a:r>
              <a:rPr lang="en-US" dirty="0" smtClean="0">
                <a:latin typeface="Shivaji01"/>
              </a:rPr>
              <a:t> %</a:t>
            </a:r>
            <a:r>
              <a:rPr lang="en-US" dirty="0" err="1" smtClean="0">
                <a:latin typeface="Shivaji01"/>
              </a:rPr>
              <a:t>yaabaabatcyaa</a:t>
            </a:r>
            <a:r>
              <a:rPr lang="en-US" dirty="0" smtClean="0">
                <a:latin typeface="Shivaji01"/>
              </a:rPr>
              <a:t> jabaabada¹yaa </a:t>
            </a:r>
            <a:r>
              <a:rPr lang="en-US" dirty="0" err="1" smtClean="0">
                <a:latin typeface="Shivaji01"/>
              </a:rPr>
              <a:t>AparMpairk</a:t>
            </a:r>
            <a:r>
              <a:rPr lang="en-US" dirty="0" smtClean="0">
                <a:latin typeface="Shivaji01"/>
              </a:rPr>
              <a:t> ]</a:t>
            </a:r>
            <a:r>
              <a:rPr lang="en-US" dirty="0" err="1" smtClean="0">
                <a:latin typeface="Shivaji01"/>
              </a:rPr>
              <a:t>Vaoga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xao~aMmaQyao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maihlaaMnaa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saMQaI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vyavasqaapkIya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patLIvar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maihlaaMcaI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BaUimaka</a:t>
            </a:r>
            <a:r>
              <a:rPr lang="en-US" dirty="0" smtClean="0">
                <a:latin typeface="Shivaji01"/>
              </a:rPr>
              <a:t> [.</a:t>
            </a:r>
            <a:r>
              <a:rPr lang="en-US" dirty="0" err="1" smtClean="0">
                <a:latin typeface="Shivaji01"/>
              </a:rPr>
              <a:t>ivaYayaaMvar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cacaa</a:t>
            </a:r>
            <a:r>
              <a:rPr lang="en-US" dirty="0" smtClean="0">
                <a:latin typeface="Shivaji01"/>
              </a:rPr>
              <a:t>- </a:t>
            </a:r>
            <a:r>
              <a:rPr lang="en-US" dirty="0" err="1" smtClean="0">
                <a:latin typeface="Shivaji01"/>
              </a:rPr>
              <a:t>hao</a:t>
            </a:r>
            <a:r>
              <a:rPr lang="en-US" dirty="0" smtClean="0">
                <a:latin typeface="Shivaji01"/>
              </a:rPr>
              <a:t>}</a:t>
            </a:r>
            <a:r>
              <a:rPr lang="en-US" dirty="0" err="1" smtClean="0">
                <a:latin typeface="Shivaji01"/>
              </a:rPr>
              <a:t>na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maihlaaMsaazI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ek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kRtI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kaya-k`ma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AaKNyaat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Aalaa</a:t>
            </a:r>
            <a:r>
              <a:rPr lang="en-US" dirty="0" smtClean="0">
                <a:latin typeface="Shivaji01"/>
              </a:rPr>
              <a:t>. %</a:t>
            </a:r>
            <a:r>
              <a:rPr lang="en-US" dirty="0" err="1" smtClean="0">
                <a:latin typeface="Shivaji01"/>
              </a:rPr>
              <a:t>yaa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AnauYaMgaanao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naaovhoMbar</a:t>
            </a:r>
            <a:r>
              <a:rPr lang="en-US" dirty="0" smtClean="0">
                <a:latin typeface="Shivaji01"/>
              </a:rPr>
              <a:t> 1981 </a:t>
            </a:r>
            <a:r>
              <a:rPr lang="en-US" dirty="0" err="1" smtClean="0">
                <a:latin typeface="Shivaji01"/>
              </a:rPr>
              <a:t>maQyao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navaI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idllaI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yaoqao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maihlaa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AVaojakaMcao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pihlao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raYT</a:t>
            </a:r>
            <a:r>
              <a:rPr lang="en-US" dirty="0" smtClean="0">
                <a:latin typeface="Shivaji01"/>
              </a:rPr>
              <a:t>/</a:t>
            </a:r>
            <a:r>
              <a:rPr lang="en-US" dirty="0" err="1" smtClean="0">
                <a:latin typeface="Shivaji01"/>
              </a:rPr>
              <a:t>Iya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saMmaolana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Aayaoijat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krNyaat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Aalao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haoto</a:t>
            </a:r>
            <a:r>
              <a:rPr lang="en-US" dirty="0" smtClean="0">
                <a:latin typeface="Shivaji01"/>
              </a:rPr>
              <a:t>.</a:t>
            </a:r>
            <a:endParaRPr lang="en-US" dirty="0">
              <a:latin typeface="Shivaji01" pitchFamily="2" charset="0"/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b="1" dirty="0" err="1" smtClean="0">
                <a:solidFill>
                  <a:srgbClr val="FF0000"/>
                </a:solidFill>
                <a:latin typeface="Shivaji01" pitchFamily="2" charset="0"/>
              </a:rPr>
              <a:t>maihlaa</a:t>
            </a:r>
            <a:r>
              <a:rPr lang="en-US" sz="8800" b="1" dirty="0" smtClean="0">
                <a:solidFill>
                  <a:srgbClr val="FF0000"/>
                </a:solidFill>
                <a:latin typeface="Shivaji01" pitchFamily="2" charset="0"/>
              </a:rPr>
              <a:t> ]</a:t>
            </a:r>
            <a:r>
              <a:rPr lang="en-US" sz="8800" b="1" dirty="0" err="1" smtClean="0">
                <a:solidFill>
                  <a:srgbClr val="FF0000"/>
                </a:solidFill>
                <a:latin typeface="Shivaji01" pitchFamily="2" charset="0"/>
              </a:rPr>
              <a:t>VaojakacaI</a:t>
            </a:r>
            <a:r>
              <a:rPr lang="en-US" sz="8800" b="1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8800" b="1" dirty="0" err="1" smtClean="0">
                <a:solidFill>
                  <a:srgbClr val="FF0000"/>
                </a:solidFill>
                <a:latin typeface="Shivaji01" pitchFamily="2" charset="0"/>
              </a:rPr>
              <a:t>vyaa#yaa</a:t>
            </a:r>
            <a:endParaRPr lang="en-US" sz="8800" b="1" dirty="0">
              <a:solidFill>
                <a:srgbClr val="FF0000"/>
              </a:solidFill>
              <a:latin typeface="Shivaji0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“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maihlaonao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svat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: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puZakar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Gao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}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na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saMBaavya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]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pk`maacaI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navainaima-tI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klpnaa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ivakisat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k$na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%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yaatIla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jaaoKIma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svaIka$na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%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yaa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navaklpnaocyaa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AaQaaro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svat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: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cyaa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ktR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-%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vaavar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]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pk`ma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Aqavaa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vyavasaaya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ik`yaa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sau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$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kolyaasa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tI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maihlaa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]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Vaojak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haoya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.”</a:t>
            </a:r>
          </a:p>
          <a:p>
            <a:r>
              <a:rPr lang="en-US" sz="2800" dirty="0" smtClean="0">
                <a:solidFill>
                  <a:srgbClr val="7030A0"/>
                </a:solidFill>
                <a:latin typeface="Shivaji01" pitchFamily="2" charset="0"/>
              </a:rPr>
              <a:t>“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 women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entriprise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means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entrise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woned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and controlled by women with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minum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financial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entrest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of 51% of the capital and giving at list 51% of the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entriprise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to women “ </a:t>
            </a:r>
            <a:endParaRPr lang="en-US" dirty="0">
              <a:solidFill>
                <a:srgbClr val="7030A0"/>
              </a:solidFill>
              <a:latin typeface="Shivaji01" pitchFamily="2" charset="0"/>
            </a:endParaRP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600" b="1" dirty="0" err="1" smtClean="0">
                <a:solidFill>
                  <a:schemeClr val="accent5">
                    <a:lumMod val="75000"/>
                  </a:schemeClr>
                </a:solidFill>
                <a:latin typeface="Shivaji01" pitchFamily="2" charset="0"/>
              </a:rPr>
              <a:t>maihlaa</a:t>
            </a:r>
            <a:r>
              <a:rPr lang="en-US" sz="6600" b="1" dirty="0" smtClean="0">
                <a:solidFill>
                  <a:schemeClr val="accent5">
                    <a:lumMod val="75000"/>
                  </a:schemeClr>
                </a:solidFill>
                <a:latin typeface="Shivaji01" pitchFamily="2" charset="0"/>
              </a:rPr>
              <a:t> ]</a:t>
            </a:r>
            <a:r>
              <a:rPr lang="en-US" sz="6600" b="1" dirty="0" err="1" smtClean="0">
                <a:solidFill>
                  <a:schemeClr val="accent5">
                    <a:lumMod val="75000"/>
                  </a:schemeClr>
                </a:solidFill>
                <a:latin typeface="Shivaji01" pitchFamily="2" charset="0"/>
              </a:rPr>
              <a:t>VaojakaMcaI</a:t>
            </a:r>
            <a:r>
              <a:rPr lang="en-US" sz="6600" b="1" dirty="0" smtClean="0">
                <a:solidFill>
                  <a:schemeClr val="accent5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6600" b="1" dirty="0" err="1" smtClean="0">
                <a:solidFill>
                  <a:schemeClr val="accent5">
                    <a:lumMod val="75000"/>
                  </a:schemeClr>
                </a:solidFill>
                <a:latin typeface="Shivaji01" pitchFamily="2" charset="0"/>
              </a:rPr>
              <a:t>vaOiSaYTyao</a:t>
            </a:r>
            <a:r>
              <a:rPr lang="en-US" sz="6600" b="1" dirty="0" smtClean="0">
                <a:solidFill>
                  <a:schemeClr val="accent5">
                    <a:lumMod val="75000"/>
                  </a:schemeClr>
                </a:solidFill>
                <a:latin typeface="Shivaji01" pitchFamily="2" charset="0"/>
              </a:rPr>
              <a:t> </a:t>
            </a:r>
            <a:br>
              <a:rPr lang="en-US" sz="6600" b="1" dirty="0" smtClean="0">
                <a:solidFill>
                  <a:schemeClr val="accent5">
                    <a:lumMod val="75000"/>
                  </a:schemeClr>
                </a:solidFill>
                <a:latin typeface="Shivaji01" pitchFamily="2" charset="0"/>
              </a:rPr>
            </a:br>
            <a:r>
              <a:rPr lang="en-US" sz="36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 Characteristics)</a:t>
            </a:r>
            <a:endParaRPr lang="en-US" sz="6600" b="1" dirty="0">
              <a:solidFill>
                <a:schemeClr val="accent5">
                  <a:lumMod val="75000"/>
                </a:schemeClr>
              </a:solidFill>
              <a:latin typeface="Shivaji0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7030A0"/>
                </a:solidFill>
                <a:latin typeface="Shivaji01" pitchFamily="2" charset="0"/>
              </a:rPr>
              <a:t>pu$YaaMcaa</a:t>
            </a:r>
            <a:r>
              <a:rPr lang="en-US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hivaji01" pitchFamily="2" charset="0"/>
              </a:rPr>
              <a:t>AaQaar</a:t>
            </a:r>
            <a:endParaRPr lang="en-US" dirty="0" smtClean="0">
              <a:solidFill>
                <a:srgbClr val="7030A0"/>
              </a:solidFill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>
                <a:solidFill>
                  <a:srgbClr val="7030A0"/>
                </a:solidFill>
                <a:latin typeface="Shivaji01" pitchFamily="2" charset="0"/>
              </a:rPr>
              <a:t>v</a:t>
            </a:r>
            <a:r>
              <a:rPr lang="en-US" dirty="0" err="1" smtClean="0">
                <a:solidFill>
                  <a:srgbClr val="7030A0"/>
                </a:solidFill>
                <a:latin typeface="Shivaji01" pitchFamily="2" charset="0"/>
              </a:rPr>
              <a:t>yaavasaaiyak</a:t>
            </a:r>
            <a:r>
              <a:rPr lang="en-US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hivaji01" pitchFamily="2" charset="0"/>
              </a:rPr>
              <a:t>paSva-BaUmaI</a:t>
            </a:r>
            <a:endParaRPr lang="en-US" dirty="0" smtClean="0">
              <a:solidFill>
                <a:srgbClr val="7030A0"/>
              </a:solidFill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7030A0"/>
                </a:solidFill>
                <a:latin typeface="Shivaji01" pitchFamily="2" charset="0"/>
              </a:rPr>
              <a:t>Paihlyaa</a:t>
            </a:r>
            <a:r>
              <a:rPr lang="en-US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hivaji01" pitchFamily="2" charset="0"/>
              </a:rPr>
              <a:t>ipZItIla</a:t>
            </a:r>
            <a:r>
              <a:rPr lang="en-US" dirty="0" smtClean="0">
                <a:solidFill>
                  <a:srgbClr val="7030A0"/>
                </a:solidFill>
                <a:latin typeface="Shivaji01" pitchFamily="2" charset="0"/>
              </a:rPr>
              <a:t> ]</a:t>
            </a:r>
            <a:r>
              <a:rPr lang="en-US" dirty="0" err="1" smtClean="0">
                <a:solidFill>
                  <a:srgbClr val="7030A0"/>
                </a:solidFill>
                <a:latin typeface="Shivaji01" pitchFamily="2" charset="0"/>
              </a:rPr>
              <a:t>Vaojak</a:t>
            </a:r>
            <a:r>
              <a:rPr lang="en-US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7030A0"/>
                </a:solidFill>
                <a:latin typeface="Shivaji01" pitchFamily="2" charset="0"/>
              </a:rPr>
              <a:t>kaOTMuibak</a:t>
            </a:r>
            <a:r>
              <a:rPr lang="en-US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hivaji01" pitchFamily="2" charset="0"/>
              </a:rPr>
              <a:t>GaTkaMcaa</a:t>
            </a:r>
            <a:r>
              <a:rPr lang="en-US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hivaji01" pitchFamily="2" charset="0"/>
              </a:rPr>
              <a:t>p`Baava</a:t>
            </a:r>
            <a:endParaRPr lang="en-US" dirty="0" smtClean="0">
              <a:solidFill>
                <a:srgbClr val="7030A0"/>
              </a:solidFill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7030A0"/>
                </a:solidFill>
                <a:latin typeface="Shivaji01" pitchFamily="2" charset="0"/>
              </a:rPr>
              <a:t>iBanna</a:t>
            </a:r>
            <a:r>
              <a:rPr lang="en-US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hivaji01" pitchFamily="2" charset="0"/>
              </a:rPr>
              <a:t>AaOVaoigak</a:t>
            </a:r>
            <a:r>
              <a:rPr lang="en-US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hivaji01" pitchFamily="2" charset="0"/>
              </a:rPr>
              <a:t>p`orNaa</a:t>
            </a:r>
            <a:endParaRPr lang="en-US" dirty="0" smtClean="0">
              <a:solidFill>
                <a:srgbClr val="7030A0"/>
              </a:solidFill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7030A0"/>
                </a:solidFill>
                <a:latin typeface="Shivaji01" pitchFamily="2" charset="0"/>
              </a:rPr>
              <a:t>savalatIMvdaro</a:t>
            </a:r>
            <a:r>
              <a:rPr lang="en-US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hivaji01" pitchFamily="2" charset="0"/>
              </a:rPr>
              <a:t>ivakasa</a:t>
            </a:r>
            <a:endParaRPr lang="en-US" dirty="0" smtClean="0">
              <a:solidFill>
                <a:srgbClr val="7030A0"/>
              </a:solidFill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>
                <a:solidFill>
                  <a:srgbClr val="7030A0"/>
                </a:solidFill>
                <a:latin typeface="Shivaji01" pitchFamily="2" charset="0"/>
              </a:rPr>
              <a:t>k</a:t>
            </a:r>
            <a:r>
              <a:rPr lang="en-US" dirty="0" err="1" smtClean="0">
                <a:solidFill>
                  <a:srgbClr val="7030A0"/>
                </a:solidFill>
                <a:latin typeface="Shivaji01" pitchFamily="2" charset="0"/>
              </a:rPr>
              <a:t>aya-xamatocaI</a:t>
            </a:r>
            <a:r>
              <a:rPr lang="en-US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hivaji01" pitchFamily="2" charset="0"/>
              </a:rPr>
              <a:t>ksaaoTI</a:t>
            </a:r>
            <a:endParaRPr lang="en-US" dirty="0" smtClean="0">
              <a:solidFill>
                <a:srgbClr val="7030A0"/>
              </a:solidFill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7030A0"/>
                </a:solidFill>
                <a:latin typeface="Shivaji01" pitchFamily="2" charset="0"/>
              </a:rPr>
              <a:t>laGau</a:t>
            </a:r>
            <a:r>
              <a:rPr lang="en-US" dirty="0" smtClean="0">
                <a:solidFill>
                  <a:srgbClr val="7030A0"/>
                </a:solidFill>
                <a:latin typeface="Shivaji01" pitchFamily="2" charset="0"/>
              </a:rPr>
              <a:t>]</a:t>
            </a:r>
            <a:r>
              <a:rPr lang="en-US" dirty="0" err="1" smtClean="0">
                <a:solidFill>
                  <a:srgbClr val="7030A0"/>
                </a:solidFill>
                <a:latin typeface="Shivaji01" pitchFamily="2" charset="0"/>
              </a:rPr>
              <a:t>Vaoga</a:t>
            </a:r>
            <a:r>
              <a:rPr lang="en-US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hivaji01" pitchFamily="2" charset="0"/>
              </a:rPr>
              <a:t>xao~at</a:t>
            </a:r>
            <a:r>
              <a:rPr lang="en-US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hivaji01" pitchFamily="2" charset="0"/>
              </a:rPr>
              <a:t>AiQak</a:t>
            </a:r>
            <a:r>
              <a:rPr lang="en-US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hivaji01" pitchFamily="2" charset="0"/>
              </a:rPr>
              <a:t>ivakasa</a:t>
            </a:r>
            <a:endParaRPr lang="en-US" dirty="0">
              <a:solidFill>
                <a:srgbClr val="7030A0"/>
              </a:solidFill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7030A0"/>
                </a:solidFill>
                <a:latin typeface="Shivaji01" pitchFamily="2" charset="0"/>
              </a:rPr>
              <a:t>maihlaa</a:t>
            </a:r>
            <a:r>
              <a:rPr lang="en-US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hivaji01" pitchFamily="2" charset="0"/>
              </a:rPr>
              <a:t>vyai@tma</a:t>
            </a:r>
            <a:r>
              <a:rPr lang="en-US" dirty="0" smtClean="0">
                <a:solidFill>
                  <a:srgbClr val="7030A0"/>
                </a:solidFill>
                <a:latin typeface="Shivaji01" pitchFamily="2" charset="0"/>
              </a:rPr>
              <a:t>&lt;</a:t>
            </a:r>
            <a:r>
              <a:rPr lang="en-US" dirty="0" err="1" smtClean="0">
                <a:solidFill>
                  <a:srgbClr val="7030A0"/>
                </a:solidFill>
                <a:latin typeface="Shivaji01" pitchFamily="2" charset="0"/>
              </a:rPr>
              <a:t>vaacaa</a:t>
            </a:r>
            <a:r>
              <a:rPr lang="en-US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hivaji01" pitchFamily="2" charset="0"/>
              </a:rPr>
              <a:t>p`Baava</a:t>
            </a:r>
            <a:endParaRPr lang="en-US" dirty="0" smtClean="0">
              <a:solidFill>
                <a:srgbClr val="7030A0"/>
              </a:solidFill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7030A0"/>
                </a:solidFill>
                <a:latin typeface="Shivaji01" pitchFamily="2" charset="0"/>
              </a:rPr>
              <a:t>naOsaiga</a:t>
            </a:r>
            <a:r>
              <a:rPr lang="en-US" dirty="0" smtClean="0">
                <a:solidFill>
                  <a:srgbClr val="7030A0"/>
                </a:solidFill>
                <a:latin typeface="Shivaji01" pitchFamily="2" charset="0"/>
              </a:rPr>
              <a:t>-k </a:t>
            </a:r>
            <a:r>
              <a:rPr lang="en-US" dirty="0" err="1" smtClean="0">
                <a:solidFill>
                  <a:srgbClr val="7030A0"/>
                </a:solidFill>
                <a:latin typeface="Shivaji01" pitchFamily="2" charset="0"/>
              </a:rPr>
              <a:t>mayaa-da</a:t>
            </a:r>
            <a:r>
              <a:rPr lang="en-US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hivaji01" pitchFamily="2" charset="0"/>
              </a:rPr>
              <a:t>va</a:t>
            </a:r>
            <a:r>
              <a:rPr lang="en-US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hivaji01" pitchFamily="2" charset="0"/>
              </a:rPr>
              <a:t>vaogaLo</a:t>
            </a:r>
            <a:r>
              <a:rPr lang="en-US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hivaji01" pitchFamily="2" charset="0"/>
              </a:rPr>
              <a:t>p`Sna</a:t>
            </a:r>
            <a:r>
              <a:rPr lang="en-US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endParaRPr lang="en-US" dirty="0">
              <a:solidFill>
                <a:srgbClr val="7030A0"/>
              </a:solidFill>
              <a:latin typeface="Shivaji01" pitchFamily="2" charset="0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sz="8000" b="1" dirty="0" err="1" smtClean="0">
                <a:solidFill>
                  <a:srgbClr val="002060"/>
                </a:solidFill>
                <a:latin typeface="Shivaji01" pitchFamily="2" charset="0"/>
              </a:rPr>
              <a:t>maihlaa</a:t>
            </a:r>
            <a:r>
              <a:rPr lang="en-US" sz="8000" b="1" dirty="0" smtClean="0">
                <a:solidFill>
                  <a:srgbClr val="002060"/>
                </a:solidFill>
                <a:latin typeface="Shivaji01" pitchFamily="2" charset="0"/>
              </a:rPr>
              <a:t> ]</a:t>
            </a:r>
            <a:r>
              <a:rPr lang="en-US" sz="8000" b="1" dirty="0" err="1" smtClean="0">
                <a:solidFill>
                  <a:srgbClr val="002060"/>
                </a:solidFill>
                <a:latin typeface="Shivaji01" pitchFamily="2" charset="0"/>
              </a:rPr>
              <a:t>VaojakaMcao</a:t>
            </a:r>
            <a:r>
              <a:rPr lang="en-US" sz="8000" b="1" dirty="0" smtClean="0">
                <a:solidFill>
                  <a:srgbClr val="002060"/>
                </a:solidFill>
                <a:latin typeface="Shivaji01" pitchFamily="2" charset="0"/>
              </a:rPr>
              <a:t> </a:t>
            </a:r>
            <a:r>
              <a:rPr lang="en-US" sz="8000" b="1" dirty="0" err="1" smtClean="0">
                <a:solidFill>
                  <a:srgbClr val="002060"/>
                </a:solidFill>
                <a:latin typeface="Shivaji01" pitchFamily="2" charset="0"/>
              </a:rPr>
              <a:t>p`kar</a:t>
            </a:r>
            <a:r>
              <a:rPr lang="en-US" sz="8000" b="1" dirty="0" smtClean="0">
                <a:solidFill>
                  <a:srgbClr val="002060"/>
                </a:solidFill>
                <a:latin typeface="Shivaji01" pitchFamily="2" charset="0"/>
              </a:rPr>
              <a:t> 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(Types)</a:t>
            </a:r>
            <a:endParaRPr lang="en-US" b="1" dirty="0">
              <a:solidFill>
                <a:srgbClr val="002060"/>
              </a:solidFill>
              <a:latin typeface="Shivaji0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410200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dirty="0" smtClean="0">
                <a:latin typeface="Shivaji01" pitchFamily="2" charset="0"/>
              </a:rPr>
              <a:t>1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. ]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Vaoga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xao~acyaa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AaQaaro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:   A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£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laGau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]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Vaoga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xao~atIla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maihlaa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]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Vaojak</a:t>
            </a:r>
            <a:endParaRPr lang="en-US" dirty="0" smtClean="0">
              <a:solidFill>
                <a:srgbClr val="FF0000"/>
              </a:solidFill>
              <a:latin typeface="Shivaji01"/>
            </a:endParaRPr>
          </a:p>
          <a:p>
            <a:pPr marL="514350" indent="-514350">
              <a:buNone/>
            </a:pPr>
            <a:r>
              <a:rPr lang="en-US" dirty="0">
                <a:solidFill>
                  <a:srgbClr val="FF0000"/>
                </a:solidFill>
                <a:latin typeface="Shivaji01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			     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ba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£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maaozyaa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]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Vaoga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xao~atIla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maihlaa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]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Vaojak</a:t>
            </a:r>
            <a:endParaRPr lang="en-US" dirty="0" smtClean="0">
              <a:solidFill>
                <a:srgbClr val="FF0000"/>
              </a:solidFill>
              <a:latin typeface="Shivaji01"/>
            </a:endParaRPr>
          </a:p>
          <a:p>
            <a:pPr marL="514350" indent="-514350">
              <a:buNone/>
            </a:pPr>
            <a:endParaRPr lang="en-US" dirty="0" smtClean="0">
              <a:solidFill>
                <a:srgbClr val="FF0000"/>
              </a:solidFill>
              <a:latin typeface="Shivaji01"/>
            </a:endParaRPr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  <a:latin typeface="Shivaji01"/>
              </a:rPr>
              <a:t>2.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BaUp`doSaacyaa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AaQaaro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:      A£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SahrI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BaagaatIla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maihlaa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]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Vaojak</a:t>
            </a:r>
            <a:endParaRPr lang="en-US" dirty="0" smtClean="0">
              <a:solidFill>
                <a:srgbClr val="FF0000"/>
              </a:solidFill>
              <a:latin typeface="Shivaji01"/>
            </a:endParaRPr>
          </a:p>
          <a:p>
            <a:pPr marL="514350" indent="-514350">
              <a:buNone/>
            </a:pPr>
            <a:r>
              <a:rPr lang="en-US" dirty="0">
                <a:solidFill>
                  <a:srgbClr val="FF0000"/>
                </a:solidFill>
                <a:latin typeface="Shivaji01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			     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ba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£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ga`amaINa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BaagaatIla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maihlaa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]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Vaojak</a:t>
            </a:r>
            <a:endParaRPr lang="en-US" dirty="0" smtClean="0">
              <a:solidFill>
                <a:srgbClr val="FF0000"/>
              </a:solidFill>
              <a:latin typeface="Shivaji01"/>
            </a:endParaRPr>
          </a:p>
          <a:p>
            <a:pPr marL="514350" indent="-514350">
              <a:buNone/>
            </a:pPr>
            <a:endParaRPr lang="en-US" dirty="0" smtClean="0">
              <a:solidFill>
                <a:srgbClr val="FF0000"/>
              </a:solidFill>
              <a:latin typeface="Shivaji01"/>
            </a:endParaRPr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  <a:latin typeface="Shivaji01"/>
              </a:rPr>
              <a:t>3.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p`iSaxaNaacyaa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AaQaaro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:      A£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p`iSaixat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maihlaa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]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Vaojak</a:t>
            </a:r>
            <a:endParaRPr lang="en-US" dirty="0" smtClean="0">
              <a:solidFill>
                <a:srgbClr val="FF0000"/>
              </a:solidFill>
              <a:latin typeface="Shivaji01"/>
            </a:endParaRPr>
          </a:p>
          <a:p>
            <a:pPr marL="514350" indent="-514350">
              <a:buNone/>
            </a:pPr>
            <a:r>
              <a:rPr lang="en-US" dirty="0">
                <a:solidFill>
                  <a:srgbClr val="FF0000"/>
                </a:solidFill>
                <a:latin typeface="Shivaji01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			      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ba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£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Ap`iSaixat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maihlaa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]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Vaojak</a:t>
            </a:r>
            <a:endParaRPr lang="en-US" dirty="0" smtClean="0">
              <a:solidFill>
                <a:srgbClr val="FF0000"/>
              </a:solidFill>
              <a:latin typeface="Shivaji01"/>
            </a:endParaRPr>
          </a:p>
          <a:p>
            <a:pPr marL="514350" indent="-514350">
              <a:buNone/>
            </a:pPr>
            <a:endParaRPr lang="en-US" sz="2400" dirty="0" smtClean="0">
              <a:latin typeface="Shivaji01"/>
            </a:endParaRPr>
          </a:p>
          <a:p>
            <a:pPr marL="514350" indent="-514350">
              <a:buNone/>
            </a:pPr>
            <a:endParaRPr lang="en-US" sz="2400" dirty="0">
              <a:latin typeface="Shivaji01" pitchFamily="2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229600" cy="6096000"/>
          </a:xfrm>
        </p:spPr>
        <p:txBody>
          <a:bodyPr/>
          <a:lstStyle/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  <a:latin typeface="Shivaji01"/>
              </a:rPr>
              <a:t>4.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saMQaIcyaa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AaQaaro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:          A£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inasaga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-:t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maihlaa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]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Vaojak</a:t>
            </a:r>
            <a:endParaRPr lang="en-US" dirty="0" smtClean="0">
              <a:solidFill>
                <a:srgbClr val="FF0000"/>
              </a:solidFill>
              <a:latin typeface="Shivaji01"/>
            </a:endParaRPr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  <a:latin typeface="Shivaji01"/>
              </a:rPr>
              <a:t>				      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ba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£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yaaogaayaaogaanao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Jaalaolya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maihlyaa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]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Vaojak</a:t>
            </a:r>
            <a:endParaRPr lang="en-US" dirty="0" smtClean="0">
              <a:solidFill>
                <a:srgbClr val="FF0000"/>
              </a:solidFill>
              <a:latin typeface="Shivaji01"/>
            </a:endParaRPr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  <a:latin typeface="Shivaji01"/>
              </a:rPr>
              <a:t>				       k£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Ainavaaya-tUna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Jaalaolyaa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maihlaa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]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Vaojak</a:t>
            </a:r>
            <a:endParaRPr lang="en-US" dirty="0" smtClean="0">
              <a:solidFill>
                <a:srgbClr val="FF0000"/>
              </a:solidFill>
              <a:latin typeface="Shivaji01"/>
            </a:endParaRPr>
          </a:p>
          <a:p>
            <a:pPr marL="514350" indent="-514350">
              <a:buNone/>
            </a:pPr>
            <a:endParaRPr lang="en-US" dirty="0" smtClean="0">
              <a:solidFill>
                <a:srgbClr val="FF0000"/>
              </a:solidFill>
              <a:latin typeface="Shivaji01"/>
            </a:endParaRPr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  <a:latin typeface="Shivaji01"/>
              </a:rPr>
              <a:t>5.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sahBaagaacyaa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AaQaaro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:       A£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saik`ya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maihlaa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]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Vaojak</a:t>
            </a:r>
            <a:endParaRPr lang="en-US" dirty="0" smtClean="0">
              <a:solidFill>
                <a:srgbClr val="FF0000"/>
              </a:solidFill>
              <a:latin typeface="Shivaji01"/>
            </a:endParaRPr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  <a:latin typeface="Shivaji01"/>
              </a:rPr>
              <a:t>				       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ba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£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naamamaa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~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maihlaa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]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Vaojak</a:t>
            </a:r>
            <a:endParaRPr lang="en-US" dirty="0" smtClean="0">
              <a:solidFill>
                <a:srgbClr val="FF0000"/>
              </a:solidFill>
              <a:latin typeface="Shivaji01"/>
            </a:endParaRPr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  <a:latin typeface="Shivaji01"/>
              </a:rPr>
              <a:t>				        k£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baonaamaI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maihlaa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]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Vaojak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b="1" dirty="0" err="1" smtClean="0">
                <a:solidFill>
                  <a:srgbClr val="C00000"/>
                </a:solidFill>
                <a:latin typeface="Shivaji01" pitchFamily="2" charset="0"/>
              </a:rPr>
              <a:t>maihlaa</a:t>
            </a:r>
            <a:r>
              <a:rPr lang="en-US" sz="6600" b="1" dirty="0" smtClean="0">
                <a:solidFill>
                  <a:srgbClr val="C00000"/>
                </a:solidFill>
                <a:latin typeface="Shivaji01" pitchFamily="2" charset="0"/>
              </a:rPr>
              <a:t> ]</a:t>
            </a:r>
            <a:r>
              <a:rPr lang="en-US" sz="6600" b="1" dirty="0" err="1" smtClean="0">
                <a:solidFill>
                  <a:srgbClr val="C00000"/>
                </a:solidFill>
                <a:latin typeface="Shivaji01" pitchFamily="2" charset="0"/>
              </a:rPr>
              <a:t>VaojakaMcaI</a:t>
            </a:r>
            <a:r>
              <a:rPr lang="en-US" sz="6600" b="1" dirty="0" smtClean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sz="6600" b="1" dirty="0" err="1" smtClean="0">
                <a:solidFill>
                  <a:srgbClr val="C00000"/>
                </a:solidFill>
                <a:latin typeface="Shivaji01" pitchFamily="2" charset="0"/>
              </a:rPr>
              <a:t>BaUimaka</a:t>
            </a:r>
            <a:r>
              <a:rPr lang="en-US" sz="6600" b="1" dirty="0" smtClean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 Role)</a:t>
            </a:r>
            <a:endParaRPr lang="en-US" b="1" dirty="0">
              <a:solidFill>
                <a:srgbClr val="C00000"/>
              </a:solidFill>
              <a:latin typeface="Shivaji0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CC00CC"/>
                </a:solidFill>
                <a:latin typeface="Shivaji01" pitchFamily="2" charset="0"/>
              </a:rPr>
              <a:t>saMQaI</a:t>
            </a:r>
            <a:r>
              <a:rPr lang="en-US" dirty="0" smtClean="0">
                <a:solidFill>
                  <a:srgbClr val="CC00CC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CC00CC"/>
                </a:solidFill>
                <a:latin typeface="Shivaji01" pitchFamily="2" charset="0"/>
              </a:rPr>
              <a:t>SaaoQa</a:t>
            </a:r>
            <a:endParaRPr lang="en-US" dirty="0" smtClean="0">
              <a:solidFill>
                <a:srgbClr val="CC00CC"/>
              </a:solidFill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CC00CC"/>
                </a:solidFill>
                <a:latin typeface="Shivaji01" pitchFamily="2" charset="0"/>
              </a:rPr>
              <a:t>navainaima-tI</a:t>
            </a:r>
            <a:endParaRPr lang="en-US" dirty="0" smtClean="0">
              <a:solidFill>
                <a:srgbClr val="CC00CC"/>
              </a:solidFill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CC00CC"/>
                </a:solidFill>
                <a:latin typeface="Shivaji01" pitchFamily="2" charset="0"/>
              </a:rPr>
              <a:t>AinaiScattocaI</a:t>
            </a:r>
            <a:r>
              <a:rPr lang="en-US" dirty="0" smtClean="0">
                <a:solidFill>
                  <a:srgbClr val="CC00CC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CC00CC"/>
                </a:solidFill>
                <a:latin typeface="Shivaji01" pitchFamily="2" charset="0"/>
              </a:rPr>
              <a:t>jaaoKIma</a:t>
            </a:r>
            <a:endParaRPr lang="en-US" dirty="0" smtClean="0">
              <a:solidFill>
                <a:srgbClr val="CC00CC"/>
              </a:solidFill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CC00CC"/>
                </a:solidFill>
                <a:latin typeface="Shivaji01" pitchFamily="2" charset="0"/>
              </a:rPr>
              <a:t>inaNa-ya</a:t>
            </a:r>
            <a:r>
              <a:rPr lang="en-US" dirty="0" smtClean="0">
                <a:solidFill>
                  <a:srgbClr val="CC00CC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CC00CC"/>
                </a:solidFill>
                <a:latin typeface="Shivaji01" pitchFamily="2" charset="0"/>
              </a:rPr>
              <a:t>GaoNao</a:t>
            </a:r>
            <a:endParaRPr lang="en-US" dirty="0" smtClean="0">
              <a:solidFill>
                <a:srgbClr val="CC00CC"/>
              </a:solidFill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CC00CC"/>
                </a:solidFill>
                <a:latin typeface="Shivaji01" pitchFamily="2" charset="0"/>
              </a:rPr>
              <a:t>kuSala</a:t>
            </a:r>
            <a:r>
              <a:rPr lang="en-US" dirty="0" smtClean="0">
                <a:solidFill>
                  <a:srgbClr val="CC00CC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CC00CC"/>
                </a:solidFill>
                <a:latin typeface="Shivaji01" pitchFamily="2" charset="0"/>
              </a:rPr>
              <a:t>saMGaTna</a:t>
            </a:r>
            <a:endParaRPr lang="en-US" dirty="0" smtClean="0">
              <a:solidFill>
                <a:srgbClr val="CC00CC"/>
              </a:solidFill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CC00CC"/>
                </a:solidFill>
                <a:latin typeface="Shivaji01" pitchFamily="2" charset="0"/>
              </a:rPr>
              <a:t>kaya-xama</a:t>
            </a:r>
            <a:r>
              <a:rPr lang="en-US" dirty="0" smtClean="0">
                <a:solidFill>
                  <a:srgbClr val="CC00CC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CC00CC"/>
                </a:solidFill>
                <a:latin typeface="Shivaji01" pitchFamily="2" charset="0"/>
              </a:rPr>
              <a:t>vyavasqaapna</a:t>
            </a:r>
            <a:endParaRPr lang="en-US" dirty="0" smtClean="0">
              <a:solidFill>
                <a:srgbClr val="CC00CC"/>
              </a:solidFill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CC00CC"/>
                </a:solidFill>
                <a:latin typeface="Shivaji01" pitchFamily="2" charset="0"/>
              </a:rPr>
              <a:t>P`agat</a:t>
            </a:r>
            <a:r>
              <a:rPr lang="en-US" dirty="0" smtClean="0">
                <a:solidFill>
                  <a:srgbClr val="CC00CC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CC00CC"/>
                </a:solidFill>
                <a:latin typeface="Shivaji01" pitchFamily="2" charset="0"/>
              </a:rPr>
              <a:t>tM</a:t>
            </a:r>
            <a:r>
              <a:rPr lang="en-US" dirty="0" smtClean="0">
                <a:solidFill>
                  <a:srgbClr val="CC00CC"/>
                </a:solidFill>
                <a:latin typeface="Shivaji01" pitchFamily="2" charset="0"/>
              </a:rPr>
              <a:t>~&amp;</a:t>
            </a:r>
            <a:r>
              <a:rPr lang="en-US" dirty="0" err="1" smtClean="0">
                <a:solidFill>
                  <a:srgbClr val="CC00CC"/>
                </a:solidFill>
                <a:latin typeface="Shivaji01" pitchFamily="2" charset="0"/>
              </a:rPr>
              <a:t>ana</a:t>
            </a:r>
            <a:endParaRPr lang="en-US" dirty="0" smtClean="0">
              <a:solidFill>
                <a:srgbClr val="CC00CC"/>
              </a:solidFill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CC00CC"/>
                </a:solidFill>
                <a:latin typeface="Shivaji01" pitchFamily="2" charset="0"/>
              </a:rPr>
              <a:t>pirNaamakark</a:t>
            </a:r>
            <a:r>
              <a:rPr lang="en-US" dirty="0" smtClean="0">
                <a:solidFill>
                  <a:srgbClr val="CC00CC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CC00CC"/>
                </a:solidFill>
                <a:latin typeface="Shivaji01" pitchFamily="2" charset="0"/>
              </a:rPr>
              <a:t>inayaM~Na</a:t>
            </a:r>
            <a:endParaRPr lang="en-US" dirty="0" smtClean="0">
              <a:solidFill>
                <a:srgbClr val="CC00CC"/>
              </a:solidFill>
              <a:latin typeface="Shivaji01" pitchFamily="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err="1" smtClean="0">
                <a:solidFill>
                  <a:srgbClr val="FF0000"/>
                </a:solidFill>
                <a:latin typeface="Shivaji01" pitchFamily="2" charset="0"/>
              </a:rPr>
              <a:t>maihlaa</a:t>
            </a:r>
            <a:r>
              <a:rPr lang="en-US" sz="7200" b="1" dirty="0" smtClean="0">
                <a:solidFill>
                  <a:srgbClr val="FF0000"/>
                </a:solidFill>
                <a:latin typeface="Shivaji01" pitchFamily="2" charset="0"/>
              </a:rPr>
              <a:t> ]</a:t>
            </a:r>
            <a:r>
              <a:rPr lang="en-US" sz="7200" b="1" dirty="0" err="1" smtClean="0">
                <a:solidFill>
                  <a:srgbClr val="FF0000"/>
                </a:solidFill>
                <a:latin typeface="Shivaji01" pitchFamily="2" charset="0"/>
              </a:rPr>
              <a:t>VaojakaMcaa</a:t>
            </a:r>
            <a:r>
              <a:rPr lang="en-US" sz="7200" b="1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  <a:latin typeface="Shivaji01" pitchFamily="2" charset="0"/>
              </a:rPr>
              <a:t>ivakasa</a:t>
            </a:r>
            <a:endParaRPr lang="en-US" sz="7200" b="1" dirty="0">
              <a:solidFill>
                <a:srgbClr val="FF0000"/>
              </a:solidFill>
              <a:latin typeface="Shivaji0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51054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008000"/>
                </a:solidFill>
                <a:latin typeface="Shivaji01" pitchFamily="2" charset="0"/>
              </a:rPr>
              <a:t>badlatI</a:t>
            </a:r>
            <a:r>
              <a:rPr lang="en-US" dirty="0" smtClean="0">
                <a:solidFill>
                  <a:srgbClr val="008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008000"/>
                </a:solidFill>
                <a:latin typeface="Shivaji01" pitchFamily="2" charset="0"/>
              </a:rPr>
              <a:t>saamaaijak</a:t>
            </a:r>
            <a:r>
              <a:rPr lang="en-US" dirty="0" smtClean="0">
                <a:solidFill>
                  <a:srgbClr val="008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008000"/>
                </a:solidFill>
                <a:latin typeface="Shivaji01" pitchFamily="2" charset="0"/>
              </a:rPr>
              <a:t>pirisqatI</a:t>
            </a:r>
            <a:endParaRPr lang="en-US" dirty="0" smtClean="0">
              <a:solidFill>
                <a:srgbClr val="008000"/>
              </a:solidFill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008000"/>
                </a:solidFill>
                <a:latin typeface="Shivaji01" pitchFamily="2" charset="0"/>
              </a:rPr>
              <a:t>maihlaaMcao</a:t>
            </a:r>
            <a:r>
              <a:rPr lang="en-US" dirty="0" smtClean="0">
                <a:solidFill>
                  <a:srgbClr val="008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008000"/>
                </a:solidFill>
                <a:latin typeface="Shivaji01" pitchFamily="2" charset="0"/>
              </a:rPr>
              <a:t>vaaZto</a:t>
            </a:r>
            <a:r>
              <a:rPr lang="en-US" dirty="0" smtClean="0">
                <a:solidFill>
                  <a:srgbClr val="008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008000"/>
                </a:solidFill>
                <a:latin typeface="Shivaji01" pitchFamily="2" charset="0"/>
              </a:rPr>
              <a:t>iSaxaNa</a:t>
            </a:r>
            <a:endParaRPr lang="en-US" dirty="0" smtClean="0">
              <a:solidFill>
                <a:srgbClr val="008000"/>
              </a:solidFill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008000"/>
                </a:solidFill>
                <a:latin typeface="Shivaji01" pitchFamily="2" charset="0"/>
              </a:rPr>
              <a:t>maihlaaMcaI</a:t>
            </a:r>
            <a:r>
              <a:rPr lang="en-US" dirty="0" smtClean="0">
                <a:solidFill>
                  <a:srgbClr val="008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008000"/>
                </a:solidFill>
                <a:latin typeface="Shivaji01" pitchFamily="2" charset="0"/>
              </a:rPr>
              <a:t>caLvaL</a:t>
            </a:r>
            <a:endParaRPr lang="en-US" dirty="0" smtClean="0">
              <a:solidFill>
                <a:srgbClr val="008000"/>
              </a:solidFill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008000"/>
                </a:solidFill>
                <a:latin typeface="Shivaji01" pitchFamily="2" charset="0"/>
              </a:rPr>
              <a:t>maihlaaMmaiQala</a:t>
            </a:r>
            <a:r>
              <a:rPr lang="en-US" dirty="0" smtClean="0">
                <a:solidFill>
                  <a:srgbClr val="008000"/>
                </a:solidFill>
                <a:latin typeface="Shivaji01" pitchFamily="2" charset="0"/>
              </a:rPr>
              <a:t> ]</a:t>
            </a:r>
            <a:r>
              <a:rPr lang="en-US" dirty="0" err="1" smtClean="0">
                <a:solidFill>
                  <a:srgbClr val="008000"/>
                </a:solidFill>
                <a:latin typeface="Shivaji01" pitchFamily="2" charset="0"/>
              </a:rPr>
              <a:t>VaojakIya</a:t>
            </a:r>
            <a:r>
              <a:rPr lang="en-US" dirty="0" smtClean="0">
                <a:solidFill>
                  <a:srgbClr val="008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008000"/>
                </a:solidFill>
                <a:latin typeface="Shivaji01" pitchFamily="2" charset="0"/>
              </a:rPr>
              <a:t>gauNa</a:t>
            </a:r>
            <a:endParaRPr lang="en-US" dirty="0" smtClean="0">
              <a:solidFill>
                <a:srgbClr val="008000"/>
              </a:solidFill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008000"/>
                </a:solidFill>
                <a:latin typeface="Shivaji01" pitchFamily="2" charset="0"/>
              </a:rPr>
              <a:t>maihlaa</a:t>
            </a:r>
            <a:r>
              <a:rPr lang="en-US" dirty="0" smtClean="0">
                <a:solidFill>
                  <a:srgbClr val="008000"/>
                </a:solidFill>
                <a:latin typeface="Shivaji01" pitchFamily="2" charset="0"/>
              </a:rPr>
              <a:t> ]</a:t>
            </a:r>
            <a:r>
              <a:rPr lang="en-US" dirty="0" err="1" smtClean="0">
                <a:solidFill>
                  <a:srgbClr val="008000"/>
                </a:solidFill>
                <a:latin typeface="Shivaji01" pitchFamily="2" charset="0"/>
              </a:rPr>
              <a:t>VaojakaMsaazI</a:t>
            </a:r>
            <a:r>
              <a:rPr lang="en-US" dirty="0" smtClean="0">
                <a:solidFill>
                  <a:srgbClr val="008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008000"/>
                </a:solidFill>
                <a:latin typeface="Shivaji01" pitchFamily="2" charset="0"/>
              </a:rPr>
              <a:t>ivaiBanna</a:t>
            </a:r>
            <a:r>
              <a:rPr lang="en-US" dirty="0" smtClean="0">
                <a:solidFill>
                  <a:srgbClr val="008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008000"/>
                </a:solidFill>
                <a:latin typeface="Shivaji01" pitchFamily="2" charset="0"/>
              </a:rPr>
              <a:t>savalatI</a:t>
            </a:r>
            <a:r>
              <a:rPr lang="en-US" dirty="0" smtClean="0">
                <a:solidFill>
                  <a:srgbClr val="008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008000"/>
                </a:solidFill>
                <a:latin typeface="Shivaji01" pitchFamily="2" charset="0"/>
              </a:rPr>
              <a:t>va</a:t>
            </a:r>
            <a:r>
              <a:rPr lang="en-US" dirty="0" smtClean="0">
                <a:solidFill>
                  <a:srgbClr val="008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008000"/>
                </a:solidFill>
                <a:latin typeface="Shivaji01" pitchFamily="2" charset="0"/>
              </a:rPr>
              <a:t>yaaojanaa</a:t>
            </a:r>
            <a:endParaRPr lang="en-US" dirty="0" smtClean="0">
              <a:solidFill>
                <a:srgbClr val="008000"/>
              </a:solidFill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008000"/>
                </a:solidFill>
                <a:latin typeface="Shivaji01" pitchFamily="2" charset="0"/>
              </a:rPr>
              <a:t>maihlaa</a:t>
            </a:r>
            <a:r>
              <a:rPr lang="en-US" dirty="0" smtClean="0">
                <a:solidFill>
                  <a:srgbClr val="008000"/>
                </a:solidFill>
                <a:latin typeface="Shivaji01" pitchFamily="2" charset="0"/>
              </a:rPr>
              <a:t> ]</a:t>
            </a:r>
            <a:r>
              <a:rPr lang="en-US" dirty="0" err="1" smtClean="0">
                <a:solidFill>
                  <a:srgbClr val="008000"/>
                </a:solidFill>
                <a:latin typeface="Shivaji01" pitchFamily="2" charset="0"/>
              </a:rPr>
              <a:t>VaojakaMcyaa</a:t>
            </a:r>
            <a:r>
              <a:rPr lang="en-US" dirty="0" smtClean="0">
                <a:solidFill>
                  <a:srgbClr val="008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008000"/>
                </a:solidFill>
                <a:latin typeface="Shivaji01" pitchFamily="2" charset="0"/>
              </a:rPr>
              <a:t>saMGaTnaa</a:t>
            </a:r>
            <a:endParaRPr lang="en-US" dirty="0" smtClean="0">
              <a:solidFill>
                <a:srgbClr val="008000"/>
              </a:solidFill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008000"/>
                </a:solidFill>
                <a:latin typeface="Shivaji01" pitchFamily="2" charset="0"/>
              </a:rPr>
              <a:t>maihlaaMcaI</a:t>
            </a:r>
            <a:r>
              <a:rPr lang="en-US" dirty="0" smtClean="0">
                <a:solidFill>
                  <a:srgbClr val="008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008000"/>
                </a:solidFill>
                <a:latin typeface="Shivaji01" pitchFamily="2" charset="0"/>
              </a:rPr>
              <a:t>vaaZtI</a:t>
            </a:r>
            <a:r>
              <a:rPr lang="en-US" dirty="0" smtClean="0">
                <a:solidFill>
                  <a:srgbClr val="008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008000"/>
                </a:solidFill>
                <a:latin typeface="Shivaji01" pitchFamily="2" charset="0"/>
              </a:rPr>
              <a:t>mah</a:t>
            </a:r>
            <a:r>
              <a:rPr lang="en-US" dirty="0" smtClean="0">
                <a:solidFill>
                  <a:srgbClr val="008000"/>
                </a:solidFill>
                <a:latin typeface="Shivaji01" pitchFamily="2" charset="0"/>
              </a:rPr>
              <a:t>&lt;</a:t>
            </a:r>
            <a:r>
              <a:rPr lang="en-US" dirty="0" err="1" smtClean="0">
                <a:solidFill>
                  <a:srgbClr val="008000"/>
                </a:solidFill>
                <a:latin typeface="Shivaji01" pitchFamily="2" charset="0"/>
              </a:rPr>
              <a:t>vaakaMxaa</a:t>
            </a:r>
            <a:endParaRPr lang="en-US" dirty="0" smtClean="0">
              <a:solidFill>
                <a:srgbClr val="008000"/>
              </a:solidFill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008000"/>
                </a:solidFill>
                <a:latin typeface="Shivaji01" pitchFamily="2" charset="0"/>
              </a:rPr>
              <a:t>jaagaitkIkrNa</a:t>
            </a:r>
            <a:r>
              <a:rPr lang="en-US" dirty="0" smtClean="0">
                <a:solidFill>
                  <a:srgbClr val="008000"/>
                </a:solidFill>
                <a:latin typeface="Shivaji01" pitchFamily="2" charset="0"/>
              </a:rPr>
              <a:t> ,]</a:t>
            </a:r>
            <a:r>
              <a:rPr lang="en-US" dirty="0" err="1" smtClean="0">
                <a:solidFill>
                  <a:srgbClr val="008000"/>
                </a:solidFill>
                <a:latin typeface="Shivaji01" pitchFamily="2" charset="0"/>
              </a:rPr>
              <a:t>darIkrNa</a:t>
            </a:r>
            <a:r>
              <a:rPr lang="en-US" dirty="0" smtClean="0">
                <a:solidFill>
                  <a:srgbClr val="008000"/>
                </a:solidFill>
                <a:latin typeface="Shivaji01" pitchFamily="2" charset="0"/>
              </a:rPr>
              <a:t> ,</a:t>
            </a:r>
            <a:r>
              <a:rPr lang="en-US" dirty="0" err="1" smtClean="0">
                <a:solidFill>
                  <a:srgbClr val="008000"/>
                </a:solidFill>
                <a:latin typeface="Shivaji01" pitchFamily="2" charset="0"/>
              </a:rPr>
              <a:t>va</a:t>
            </a:r>
            <a:r>
              <a:rPr lang="en-US" dirty="0" smtClean="0">
                <a:solidFill>
                  <a:srgbClr val="008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008000"/>
                </a:solidFill>
                <a:latin typeface="Shivaji01" pitchFamily="2" charset="0"/>
              </a:rPr>
              <a:t>KajagaIkrNa</a:t>
            </a:r>
            <a:endParaRPr lang="en-US" dirty="0" smtClean="0">
              <a:solidFill>
                <a:srgbClr val="008000"/>
              </a:solidFill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008000"/>
                </a:solidFill>
                <a:latin typeface="Shivaji01" pitchFamily="2" charset="0"/>
              </a:rPr>
              <a:t>saamaaijak</a:t>
            </a:r>
            <a:r>
              <a:rPr lang="en-US" dirty="0" smtClean="0">
                <a:solidFill>
                  <a:srgbClr val="008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008000"/>
                </a:solidFill>
                <a:latin typeface="Shivaji01" pitchFamily="2" charset="0"/>
              </a:rPr>
              <a:t>maanyata</a:t>
            </a:r>
            <a:r>
              <a:rPr lang="en-US" dirty="0" smtClean="0">
                <a:solidFill>
                  <a:srgbClr val="008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008000"/>
                </a:solidFill>
                <a:latin typeface="Shivaji01" pitchFamily="2" charset="0"/>
              </a:rPr>
              <a:t>va</a:t>
            </a:r>
            <a:r>
              <a:rPr lang="en-US" dirty="0" smtClean="0">
                <a:solidFill>
                  <a:srgbClr val="008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008000"/>
                </a:solidFill>
                <a:latin typeface="Shivaji01" pitchFamily="2" charset="0"/>
              </a:rPr>
              <a:t>sanmaana</a:t>
            </a:r>
            <a:endParaRPr lang="en-US" dirty="0" smtClean="0">
              <a:solidFill>
                <a:srgbClr val="008000"/>
              </a:solidFill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008000"/>
                </a:solidFill>
                <a:latin typeface="Shivaji01" pitchFamily="2" charset="0"/>
              </a:rPr>
              <a:t>saava-i~k</a:t>
            </a:r>
            <a:r>
              <a:rPr lang="en-US" dirty="0" smtClean="0">
                <a:solidFill>
                  <a:srgbClr val="008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008000"/>
                </a:solidFill>
                <a:latin typeface="Shivaji01" pitchFamily="2" charset="0"/>
              </a:rPr>
              <a:t>pirvat-na</a:t>
            </a:r>
            <a:endParaRPr lang="en-US" dirty="0" smtClean="0">
              <a:solidFill>
                <a:srgbClr val="008000"/>
              </a:solidFill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008000"/>
                </a:solidFill>
                <a:latin typeface="Shivaji01" pitchFamily="2" charset="0"/>
              </a:rPr>
              <a:t>Pa`gat</a:t>
            </a:r>
            <a:r>
              <a:rPr lang="en-US" dirty="0" smtClean="0">
                <a:solidFill>
                  <a:srgbClr val="008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008000"/>
                </a:solidFill>
                <a:latin typeface="Shivaji01" pitchFamily="2" charset="0"/>
              </a:rPr>
              <a:t>tM</a:t>
            </a:r>
            <a:r>
              <a:rPr lang="en-US" dirty="0" smtClean="0">
                <a:solidFill>
                  <a:srgbClr val="008000"/>
                </a:solidFill>
                <a:latin typeface="Shivaji01" pitchFamily="2" charset="0"/>
              </a:rPr>
              <a:t>~&amp;</a:t>
            </a:r>
            <a:r>
              <a:rPr lang="en-US" dirty="0" err="1" smtClean="0">
                <a:solidFill>
                  <a:srgbClr val="008000"/>
                </a:solidFill>
                <a:latin typeface="Shivaji01" pitchFamily="2" charset="0"/>
              </a:rPr>
              <a:t>ana</a:t>
            </a:r>
            <a:endParaRPr lang="en-US" dirty="0">
              <a:solidFill>
                <a:srgbClr val="008000"/>
              </a:solidFill>
              <a:latin typeface="Shivaji01" pitchFamily="2" charset="0"/>
            </a:endParaRPr>
          </a:p>
        </p:txBody>
      </p:sp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b="1" dirty="0" err="1" smtClean="0">
                <a:solidFill>
                  <a:srgbClr val="00B0F0"/>
                </a:solidFill>
                <a:latin typeface="Shivaji01" pitchFamily="2" charset="0"/>
              </a:rPr>
              <a:t>maihlaa</a:t>
            </a:r>
            <a:r>
              <a:rPr lang="en-US" sz="4900" b="1" dirty="0" smtClean="0">
                <a:solidFill>
                  <a:srgbClr val="00B0F0"/>
                </a:solidFill>
                <a:latin typeface="Shivaji01" pitchFamily="2" charset="0"/>
              </a:rPr>
              <a:t> ]</a:t>
            </a:r>
            <a:r>
              <a:rPr lang="en-US" sz="4900" b="1" dirty="0" err="1" smtClean="0">
                <a:solidFill>
                  <a:srgbClr val="00B0F0"/>
                </a:solidFill>
                <a:latin typeface="Shivaji01" pitchFamily="2" charset="0"/>
              </a:rPr>
              <a:t>Vaojakacyaa</a:t>
            </a:r>
            <a:r>
              <a:rPr lang="en-US" sz="4900" b="1" dirty="0" smtClean="0">
                <a:solidFill>
                  <a:srgbClr val="00B0F0"/>
                </a:solidFill>
                <a:latin typeface="Shivaji01" pitchFamily="2" charset="0"/>
              </a:rPr>
              <a:t> </a:t>
            </a:r>
            <a:r>
              <a:rPr lang="en-US" sz="4900" b="1" dirty="0" err="1" smtClean="0">
                <a:solidFill>
                  <a:srgbClr val="00B0F0"/>
                </a:solidFill>
                <a:latin typeface="Shivaji01" pitchFamily="2" charset="0"/>
              </a:rPr>
              <a:t>mayaa-idt</a:t>
            </a:r>
            <a:r>
              <a:rPr lang="en-US" sz="4900" b="1" dirty="0" smtClean="0">
                <a:solidFill>
                  <a:srgbClr val="00B0F0"/>
                </a:solidFill>
                <a:latin typeface="Shivaji01" pitchFamily="2" charset="0"/>
              </a:rPr>
              <a:t> </a:t>
            </a:r>
            <a:r>
              <a:rPr lang="en-US" sz="4900" b="1" dirty="0" err="1" smtClean="0">
                <a:solidFill>
                  <a:srgbClr val="00B0F0"/>
                </a:solidFill>
                <a:latin typeface="Shivaji01" pitchFamily="2" charset="0"/>
              </a:rPr>
              <a:t>ivakasaacaI</a:t>
            </a:r>
            <a:r>
              <a:rPr lang="en-US" sz="4900" b="1" dirty="0" smtClean="0">
                <a:solidFill>
                  <a:srgbClr val="00B0F0"/>
                </a:solidFill>
                <a:latin typeface="Shivaji01" pitchFamily="2" charset="0"/>
              </a:rPr>
              <a:t> </a:t>
            </a:r>
            <a:r>
              <a:rPr lang="en-US" sz="4900" b="1" dirty="0" err="1" smtClean="0">
                <a:solidFill>
                  <a:srgbClr val="00B0F0"/>
                </a:solidFill>
                <a:latin typeface="Shivaji01" pitchFamily="2" charset="0"/>
              </a:rPr>
              <a:t>karNao</a:t>
            </a:r>
            <a:r>
              <a:rPr lang="en-US" sz="4900" b="1" dirty="0" smtClean="0">
                <a:solidFill>
                  <a:srgbClr val="00B0F0"/>
                </a:solidFill>
                <a:latin typeface="Shivaji01" pitchFamily="2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Shivaji01" pitchFamily="2" charset="0"/>
              </a:rPr>
              <a:t/>
            </a:r>
            <a:br>
              <a:rPr lang="en-US" b="1" dirty="0" smtClean="0">
                <a:solidFill>
                  <a:srgbClr val="00B0F0"/>
                </a:solidFill>
                <a:latin typeface="Shivaji01" pitchFamily="2" charset="0"/>
              </a:rPr>
            </a:br>
            <a:r>
              <a:rPr lang="en-US" sz="27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(Causes of limited growth in India)</a:t>
            </a:r>
            <a:endParaRPr lang="en-US" b="1" dirty="0">
              <a:solidFill>
                <a:srgbClr val="00B0F0"/>
              </a:solidFill>
              <a:latin typeface="Shivaji0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pu$Yap`Qaana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vyavasqaa</a:t>
            </a:r>
            <a:endParaRPr lang="en-US" dirty="0" smtClean="0">
              <a:solidFill>
                <a:srgbClr val="FF0000"/>
              </a:solidFill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maihlaaMbaabat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AnaavaSyak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baMQanao</a:t>
            </a:r>
            <a:endParaRPr lang="en-US" dirty="0" smtClean="0">
              <a:solidFill>
                <a:srgbClr val="FF0000"/>
              </a:solidFill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kaOTuMibak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jabaabada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¹yaa </a:t>
            </a: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naOsaiga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-k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jabaabadarI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va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mayaa-da</a:t>
            </a:r>
            <a:endParaRPr lang="en-US" dirty="0" smtClean="0">
              <a:solidFill>
                <a:srgbClr val="FF0000"/>
              </a:solidFill>
              <a:latin typeface="Shivaji01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BaaMDvalaSaahI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samasyaa</a:t>
            </a:r>
            <a:endParaRPr lang="en-US" dirty="0" smtClean="0">
              <a:solidFill>
                <a:srgbClr val="FF0000"/>
              </a:solidFill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baajaarpozocaa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va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ivapNanaacaa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p`Sna</a:t>
            </a:r>
            <a:endParaRPr lang="en-US" dirty="0" smtClean="0">
              <a:solidFill>
                <a:srgbClr val="FF0000"/>
              </a:solidFill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jaaoKIma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svaIkarNyaacaa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ABaava</a:t>
            </a:r>
            <a:endParaRPr lang="en-US" dirty="0" smtClean="0">
              <a:solidFill>
                <a:srgbClr val="FF0000"/>
              </a:solidFill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icakaTI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va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isawIp`orNaaMcaa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ABaava</a:t>
            </a:r>
            <a:endParaRPr lang="en-US" dirty="0" smtClean="0">
              <a:solidFill>
                <a:srgbClr val="FF0000"/>
              </a:solidFill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>
                <a:solidFill>
                  <a:srgbClr val="FF0000"/>
                </a:solidFill>
                <a:latin typeface="Shivaji01" pitchFamily="2" charset="0"/>
              </a:rPr>
              <a:t>s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amaajaacaa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ivaraoQa</a:t>
            </a:r>
            <a:endParaRPr lang="en-US" dirty="0" smtClean="0">
              <a:solidFill>
                <a:srgbClr val="FF0000"/>
              </a:solidFill>
              <a:latin typeface="Shivaji01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407</Words>
  <Application>Microsoft Office PowerPoint</Application>
  <PresentationFormat>On-screen Show (4:3)</PresentationFormat>
  <Paragraphs>93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P`aastaivak</vt:lpstr>
      <vt:lpstr>maihlaa ]VaojakacaI vyaa#yaa</vt:lpstr>
      <vt:lpstr>maihlaa ]VaojakaMcaI vaOiSaYTyao  ( Characteristics)</vt:lpstr>
      <vt:lpstr>maihlaa ]VaojakaMcao p`kar (Types)</vt:lpstr>
      <vt:lpstr>Slide 6</vt:lpstr>
      <vt:lpstr>maihlaa ]VaojakaMcaI BaUimaka ( Role)</vt:lpstr>
      <vt:lpstr>maihlaa ]VaojakaMcaa ivakasa</vt:lpstr>
      <vt:lpstr>maihlaa ]Vaojakacyaa mayaa-idt ivakasaacaI karNao  (Causes of limited growth in India)</vt:lpstr>
      <vt:lpstr>maihlaa ]VaojakaMcaa ivakasa : ]payayaaojanaa ( Remedies for Women Entrepreneurship Development)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maihlaa ]Vaojak  ( Women Entrepreneurs)</dc:title>
  <dc:creator>nice com</dc:creator>
  <cp:lastModifiedBy>win7</cp:lastModifiedBy>
  <cp:revision>21</cp:revision>
  <dcterms:created xsi:type="dcterms:W3CDTF">2017-11-04T05:45:46Z</dcterms:created>
  <dcterms:modified xsi:type="dcterms:W3CDTF">2022-01-27T07:42:53Z</dcterms:modified>
</cp:coreProperties>
</file>